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"/>
  </p:notes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CEA9"/>
    <a:srgbClr val="D8B6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19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9A5B8-2875-45B4-9CA8-1E1E3E590299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C1F5A-516F-43E6-9465-2B00A875E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7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B0B36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C1F5A-516F-43E6-9465-2B00A875E5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1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2A94339-A3B1-41FA-9128-88A60EF45F4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EA6F03F8-36D9-441F-BB36-816FC1A3B9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4029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4339-A3B1-41FA-9128-88A60EF45F4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03F8-36D9-441F-BB36-816FC1A3B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97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4339-A3B1-41FA-9128-88A60EF45F4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03F8-36D9-441F-BB36-816FC1A3B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6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4339-A3B1-41FA-9128-88A60EF45F4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03F8-36D9-441F-BB36-816FC1A3B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3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4339-A3B1-41FA-9128-88A60EF45F4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03F8-36D9-441F-BB36-816FC1A3B9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9425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4339-A3B1-41FA-9128-88A60EF45F4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03F8-36D9-441F-BB36-816FC1A3B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8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4339-A3B1-41FA-9128-88A60EF45F4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03F8-36D9-441F-BB36-816FC1A3B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7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4339-A3B1-41FA-9128-88A60EF45F4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03F8-36D9-441F-BB36-816FC1A3B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21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4339-A3B1-41FA-9128-88A60EF45F4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03F8-36D9-441F-BB36-816FC1A3B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4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4339-A3B1-41FA-9128-88A60EF45F4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03F8-36D9-441F-BB36-816FC1A3B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99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94339-A3B1-41FA-9128-88A60EF45F4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03F8-36D9-441F-BB36-816FC1A3B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4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2A94339-A3B1-41FA-9128-88A60EF45F49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A6F03F8-36D9-441F-BB36-816FC1A3B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23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t in a dark room&#10;&#10;Description automatically generated with low confidence">
            <a:extLst>
              <a:ext uri="{FF2B5EF4-FFF2-40B4-BE49-F238E27FC236}">
                <a16:creationId xmlns:a16="http://schemas.microsoft.com/office/drawing/2014/main" id="{48471F59-5C1B-488C-842F-7A8D454263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1250" b="595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B54AB6-1AF3-4463-8555-BD5F7EEE2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502924"/>
            <a:ext cx="9078562" cy="2210939"/>
          </a:xfrm>
        </p:spPr>
        <p:txBody>
          <a:bodyPr>
            <a:normAutofit fontScale="90000"/>
          </a:bodyPr>
          <a:lstStyle/>
          <a:p>
            <a:pPr algn="l"/>
            <a:r>
              <a:rPr lang="en-US" sz="5100" dirty="0"/>
              <a:t>Rodent road ecology in south Texas and the potential bottom-up effects on rodent predators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C47C1-24DF-455D-AC08-02D9BEE04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Proposal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80028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CEA9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52E9E2-59A9-417A-B1B6-866A8EC05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755" y="2579640"/>
            <a:ext cx="5554218" cy="23758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E358FC-E797-4C43-A258-4DE216931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989260"/>
          </a:xfrm>
        </p:spPr>
        <p:txBody>
          <a:bodyPr/>
          <a:lstStyle/>
          <a:p>
            <a:r>
              <a:rPr lang="en-US" dirty="0"/>
              <a:t>Background Info and Data Collection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97E47-92A9-4509-8E2A-0EBAA50E95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1" y="2133600"/>
            <a:ext cx="4200524" cy="3219450"/>
          </a:xfrm>
        </p:spPr>
        <p:txBody>
          <a:bodyPr>
            <a:normAutofit/>
          </a:bodyPr>
          <a:lstStyle/>
          <a:p>
            <a:r>
              <a:rPr lang="en-US" sz="2400" dirty="0"/>
              <a:t>Study Area on SH 100</a:t>
            </a:r>
          </a:p>
          <a:p>
            <a:r>
              <a:rPr lang="en-US" sz="2400" dirty="0"/>
              <a:t>Overall purpose of project is wildlife road mortality mitigation</a:t>
            </a:r>
            <a:endParaRPr lang="en-US" sz="2200" dirty="0"/>
          </a:p>
          <a:p>
            <a:r>
              <a:rPr lang="en-US" sz="2400" dirty="0"/>
              <a:t>Camera data for rodents</a:t>
            </a:r>
          </a:p>
          <a:p>
            <a:r>
              <a:rPr lang="en-US" sz="2400" dirty="0"/>
              <a:t>Camera data for predators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026FC9D-05EF-4A9A-9578-EAC77F91444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755" y="1754371"/>
            <a:ext cx="5554218" cy="480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89E7FC-2203-4126-B129-EBABD6D15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181" y="1754371"/>
            <a:ext cx="5902792" cy="4425766"/>
          </a:xfrm>
          <a:prstGeom prst="rect">
            <a:avLst/>
          </a:prstGeom>
        </p:spPr>
      </p:pic>
      <p:pic>
        <p:nvPicPr>
          <p:cNvPr id="17" name="Picture 16" descr="A picture containing cat, mammal, grass, wildcat&#10;&#10;Description automatically generated">
            <a:extLst>
              <a:ext uri="{FF2B5EF4-FFF2-40B4-BE49-F238E27FC236}">
                <a16:creationId xmlns:a16="http://schemas.microsoft.com/office/drawing/2014/main" id="{8DED3397-24BC-4CEA-BE0D-255F877F6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5" y="1732739"/>
            <a:ext cx="6462048" cy="454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6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CEA9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58FC-E797-4C43-A258-4DE216931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723939"/>
          </a:xfrm>
        </p:spPr>
        <p:txBody>
          <a:bodyPr/>
          <a:lstStyle/>
          <a:p>
            <a:pPr algn="ctr"/>
            <a:r>
              <a:rPr lang="en-US" dirty="0"/>
              <a:t>Data Analysis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97E47-92A9-4509-8E2A-0EBAA50E95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1" y="1575757"/>
            <a:ext cx="3782757" cy="4646763"/>
          </a:xfrm>
        </p:spPr>
        <p:txBody>
          <a:bodyPr>
            <a:normAutofit/>
          </a:bodyPr>
          <a:lstStyle/>
          <a:p>
            <a:r>
              <a:rPr lang="en-US" dirty="0"/>
              <a:t>Data converted to .csv using R and 30-minute interval independent interactions are generated</a:t>
            </a:r>
          </a:p>
          <a:p>
            <a:r>
              <a:rPr lang="en-US" dirty="0"/>
              <a:t>Diel patterns are generated</a:t>
            </a:r>
          </a:p>
          <a:p>
            <a:r>
              <a:rPr lang="en-US" dirty="0"/>
              <a:t>PERMANOVA or ANOSIM are run</a:t>
            </a:r>
          </a:p>
          <a:p>
            <a:r>
              <a:rPr lang="en-US" dirty="0"/>
              <a:t>Rodent activity correlation to predator abundance analyzed using a regression on a scatterplot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118F8B-9DAA-471B-9BA5-D471E3AD5B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-87" r="-1" b="4053"/>
          <a:stretch/>
        </p:blipFill>
        <p:spPr>
          <a:xfrm>
            <a:off x="4548997" y="2006001"/>
            <a:ext cx="6700452" cy="361310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DED3F4-BB65-46FC-A090-15BB42E5E67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173" y="1943819"/>
            <a:ext cx="7188679" cy="454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8029803-453D-4CB5-99AF-DB98FB7B9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533" y="1471311"/>
            <a:ext cx="6797916" cy="485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picture containing outdoor, grass&#10;&#10;Description automatically generated">
            <a:extLst>
              <a:ext uri="{FF2B5EF4-FFF2-40B4-BE49-F238E27FC236}">
                <a16:creationId xmlns:a16="http://schemas.microsoft.com/office/drawing/2014/main" id="{18A33615-17DC-4EF7-85A9-1AD19F5FF1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908" y="1471311"/>
            <a:ext cx="7043541" cy="495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6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0DCEAC95-CF0B-4FDF-A14A-351450AE3B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266"/>
            <a:ext cx="11286699" cy="793595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D4E2C-C129-49D1-ADF5-D7EB76E7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8779259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B98081DC0BE94A971C71D13941428B" ma:contentTypeVersion="8" ma:contentTypeDescription="Create a new document." ma:contentTypeScope="" ma:versionID="26870b02311ebb5690427209854792cd">
  <xsd:schema xmlns:xsd="http://www.w3.org/2001/XMLSchema" xmlns:xs="http://www.w3.org/2001/XMLSchema" xmlns:p="http://schemas.microsoft.com/office/2006/metadata/properties" xmlns:ns3="a62f7442-f801-4728-a265-204a7c1ba268" targetNamespace="http://schemas.microsoft.com/office/2006/metadata/properties" ma:root="true" ma:fieldsID="ef447f8e79f40142f1dce3898a5605fc" ns3:_="">
    <xsd:import namespace="a62f7442-f801-4728-a265-204a7c1ba26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2f7442-f801-4728-a265-204a7c1ba2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FD28BC-6EAF-4285-81CF-0FEB32D3F9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2f7442-f801-4728-a265-204a7c1ba2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1634C5-131F-45F4-874B-055682D748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2C4EBD-FEF8-4F82-ACED-7CF7F163E5FA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62f7442-f801-4728-a265-204a7c1ba26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6114</TotalTime>
  <Words>84</Words>
  <Application>Microsoft Office PowerPoint</Application>
  <PresentationFormat>Widescreen</PresentationFormat>
  <Paragraphs>14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Arial</vt:lpstr>
      <vt:lpstr>Calibri</vt:lpstr>
      <vt:lpstr>Century Schoolbook</vt:lpstr>
      <vt:lpstr>Wingdings 2</vt:lpstr>
      <vt:lpstr>View</vt:lpstr>
      <vt:lpstr>Rodent road ecology in south Texas and the potential bottom-up effects on rodent predators</vt:lpstr>
      <vt:lpstr>Background Info and Data Collection</vt:lpstr>
      <vt:lpstr>Data Analysis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Felid prey abundance and community composition in south Texas </dc:title>
  <dc:creator>Adam Sanjar</dc:creator>
  <cp:lastModifiedBy>Adam Sanjar</cp:lastModifiedBy>
  <cp:revision>12</cp:revision>
  <dcterms:created xsi:type="dcterms:W3CDTF">2021-03-31T20:32:19Z</dcterms:created>
  <dcterms:modified xsi:type="dcterms:W3CDTF">2021-04-05T02:26:21Z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0x010100BDB98081DC0BE94A971C71D13941428B</vt:lpwstr>
  </property>
</Properties>
</file>